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9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63A8-A999-5B4F-AA3D-7F229AD45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AFB22-81BD-FD47-8515-7E316FB0E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BFD26-7968-7A41-8B35-8E4BDA84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CD068-DEC6-C641-89B2-BE362C4E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B0166-D1B9-E84B-AE4E-3466FCDE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55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2CA3-7B2C-CA40-88EC-F405D409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59E86-33AB-3B47-8B99-63FC3B00C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8B506-00AD-B04D-B751-723E511F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65024-8EF0-9E4D-980F-538E0A2C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48569-AEE1-B745-A485-004CB1FA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11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1339B-D5CC-5948-86AE-A8C16DB17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F68C6-B3C0-4B4E-BE13-BD4833AEE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B4C8E-E3E7-7341-8D53-1C107DDFB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7973B-5634-3347-911D-202EE2C64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5ACCA-0E59-C741-99D5-E4E4795D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76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404A-FADD-CD40-9FF1-F5B5FAE5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7351-6F2A-0F45-95E4-530F3B924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E456B-9F6E-EE48-AA6F-0E06C09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F4702-C28B-F949-BE8B-CF02CC58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DF3E6-2FCB-514D-8D3C-BC522423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92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C824-5330-B549-8EDA-4E84E8AA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EFBCF-BA27-A749-9281-38E22E454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B7F8-736E-D84F-AD4A-0479FDC4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305D6-CD7C-1741-A978-1BB27146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5FD4A-59F0-C547-AE14-55DED4DE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63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FF21-79F1-2440-9B7B-7BA020F9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F9D6-EE67-B941-AC61-41FB3DB58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7241-5D10-9648-AA7A-36B5A2B1A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9826C-9747-CB4D-9A6A-B3A2C02A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9BB5B-DC78-7C43-9155-BC7FFBC5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A2334-FDBE-2549-B0FA-80CEBCF0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1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C1C6-3998-7B48-856F-C79916EF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81A41-CD8D-0F4A-933A-2E4CD4A13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0BD2A-FD2D-5E45-9938-8EE169369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77259-E685-A240-9911-1DAFAF45D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DF36BC-988F-9248-A24F-75E45ADEF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DE5FC-89D1-7D45-950F-4B4F671A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17FDA-4C10-0544-B1D8-F807D62D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3AC68-D64B-4344-BC02-E8BC6C90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94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FC35-F36D-6D4E-9BBD-70DED747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FDC07-1644-304F-8241-AB5F4802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91782-6459-F647-8683-219E301C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699CC-D2FC-6E48-BB21-C7F48866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830024-83D9-FA48-A1C7-0F3CFF28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857B-AE41-3741-A8D9-2E92902D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08423-5F74-5C40-8251-D3A17B28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83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CB8E-6647-C440-9428-29E9A70E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ABA72-EA82-A444-BC8E-11ABF438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9CBDD-FA42-7848-9886-C1A326E88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B90B3-73DA-5D4C-8495-F989022B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C7316-D3E5-054B-91F7-31A8AD9A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B4028-D548-F84B-A9CA-4BF592CB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72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486E-F1D3-EF4A-B675-95CB17F5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DE75A-687C-5F4C-A534-F460ABB25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7B178-F3F9-8E44-A8E9-0EAE73711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0EF60-3075-4F4C-998B-C7BAB41B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7FF5A-3305-324B-894D-A96FD79D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CAADA-4F58-154F-A4CA-DE02CCBE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16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04950-42B9-8B45-964C-748DF7532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4D98A-61FA-204C-8F4D-8F4180EB6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40496-20F2-924A-9C17-C63CC0FBE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E3719-0A70-CE43-A4E4-167947255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F66FC-7347-CA41-96BB-830F4B9E2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00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1C42-C75C-2942-9893-0BB57BA41D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BDP2 </a:t>
            </a:r>
            <a:r>
              <a:rPr lang="de-DE"/>
              <a:t>Menu Items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99E7F-65D5-A347-830F-BFDFE71C7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54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35AE-F31E-294A-A797-A06BAF8D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77" y="0"/>
            <a:ext cx="10515600" cy="1325563"/>
          </a:xfrm>
        </p:spPr>
        <p:txBody>
          <a:bodyPr/>
          <a:lstStyle/>
          <a:p>
            <a:r>
              <a:rPr lang="de-DE" dirty="0"/>
              <a:t>Bin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13E8B-63BF-634D-8EEC-94E7A971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01" y="2094087"/>
            <a:ext cx="3599510" cy="3565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80799-EAB6-3A49-9E5A-7DD0FEC3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0" y="2094087"/>
            <a:ext cx="3599510" cy="3565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BBF9D8-4BA5-1641-9693-156CAAC77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014" y="2800136"/>
            <a:ext cx="4104494" cy="23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4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3589-B9A1-D84D-90D2-E60A6BC1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shift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6FFF7-A8D2-D64C-90F7-686AAD7D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85" y="1898247"/>
            <a:ext cx="3560268" cy="3507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8CEFD-761B-884C-A680-EB8E8DF1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880" y="1898247"/>
            <a:ext cx="3560268" cy="3507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08E34A-BD01-D043-854F-46DD18A4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473" y="2437811"/>
            <a:ext cx="3364857" cy="23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6036-DD25-CA40-8BC5-83F1464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Crop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48438-B2FC-7049-B42D-6ABF6C77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0" y="2030992"/>
            <a:ext cx="3958790" cy="3899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D8499-C9B7-1A44-B9E3-1699BC80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85" y="2245489"/>
            <a:ext cx="2854359" cy="3470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C5207-C40F-524E-8C11-B60B996CB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085" y="2030992"/>
            <a:ext cx="3958790" cy="38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0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F433-C05A-CE48-84C1-2445B243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Split </a:t>
            </a:r>
            <a:r>
              <a:rPr lang="de-DE" dirty="0" err="1"/>
              <a:t>chip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1C98C-3548-1744-8119-E97DA96D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3" y="1794075"/>
            <a:ext cx="3997450" cy="4184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D5284-1EF4-3A43-86F4-106121C0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104" y="1794074"/>
            <a:ext cx="3825597" cy="4184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8C549-228E-8047-A6ED-52504F03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654" y="2580558"/>
            <a:ext cx="4579427" cy="26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F8DE-1947-B544-B961-1F0A0047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ortho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C1CBF-E50A-C546-9B29-1E91D373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61" y="2028824"/>
            <a:ext cx="3921172" cy="3984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31711-D267-8343-84A1-C7FEF698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94" y="2030142"/>
            <a:ext cx="3857781" cy="3993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CC311-DD01-BF41-A713-1BD05E0A0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091" y="2758316"/>
            <a:ext cx="3872494" cy="2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6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E25B-68FF-CA49-9032-F66D53A7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Track (</a:t>
            </a:r>
            <a:r>
              <a:rPr lang="de-DE" dirty="0" err="1"/>
              <a:t>Correct</a:t>
            </a:r>
            <a:r>
              <a:rPr lang="de-DE" dirty="0"/>
              <a:t> Drift)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AD7D4-BA63-B849-BC9C-F09520FB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67" y="2275113"/>
            <a:ext cx="2925544" cy="301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EDA3D-9F51-7645-ABE3-450ED609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011" y="2569029"/>
            <a:ext cx="3233009" cy="26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15</Words>
  <Application>Microsoft Macintosh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BDP2 Menu Items</vt:lpstr>
      <vt:lpstr>Bin</vt:lpstr>
      <vt:lpstr>Correct shift</vt:lpstr>
      <vt:lpstr>Crop</vt:lpstr>
      <vt:lpstr>Split chip</vt:lpstr>
      <vt:lpstr>Non-ortho</vt:lpstr>
      <vt:lpstr>Track (Correct Drift)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2021-01-13T19:32:05Z</dcterms:created>
  <dcterms:modified xsi:type="dcterms:W3CDTF">2021-01-14T10:59:44Z</dcterms:modified>
</cp:coreProperties>
</file>